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6" r:id="rId3"/>
    <p:sldId id="259" r:id="rId4"/>
    <p:sldId id="257" r:id="rId5"/>
    <p:sldId id="267" r:id="rId6"/>
    <p:sldId id="278" r:id="rId7"/>
    <p:sldId id="277" r:id="rId8"/>
    <p:sldId id="279" r:id="rId9"/>
    <p:sldId id="268" r:id="rId10"/>
    <p:sldId id="269" r:id="rId11"/>
    <p:sldId id="270" r:id="rId12"/>
    <p:sldId id="274" r:id="rId13"/>
    <p:sldId id="275" r:id="rId14"/>
    <p:sldId id="276" r:id="rId15"/>
    <p:sldId id="262" r:id="rId16"/>
    <p:sldId id="263" r:id="rId17"/>
    <p:sldId id="264" r:id="rId18"/>
    <p:sldId id="265" r:id="rId19"/>
    <p:sldId id="266" r:id="rId20"/>
    <p:sldId id="272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8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5D6BA-4532-4FC4-8DAA-75AB29C8859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6AADA-0067-42F8-9667-2827A7B47E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541147-3FB3-4C8C-95EC-27283E1295A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31172-5A43-4103-AE81-1E11050F9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F3A6-4E59-4F22-A7F0-96CC46EA22B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23E14-1E46-4152-ADE4-8EAE781DEA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ag.phanvien.com/nghi%C3%AAn+c%E1%BB%A9u.html" TargetMode="External"/><Relationship Id="rId5" Type="http://schemas.openxmlformats.org/officeDocument/2006/relationships/hyperlink" Target="http://tag.phanvien.com/nh%C3%A0+nghi%C3%AAn+c%E1%BB%A9u.html" TargetMode="External"/><Relationship Id="rId4" Type="http://schemas.openxmlformats.org/officeDocument/2006/relationships/image" Target="http://phanvien.com/images/2008/02/29/1006172/817009d5882e7e1a081f394121257dc4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1004.photobucket.com/albums/af164/everyday835/082306-sua-Physalie8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39676"/>
            <a:ext cx="8153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10: BÀI 10: ĐẶC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CHUNG VÀ VAI TRÒ CỦA NGÀNH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KHOANG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an h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153400" cy="3124200"/>
          </a:xfrm>
          <a:prstGeom prst="rect">
            <a:avLst/>
          </a:prstGeom>
          <a:noFill/>
        </p:spPr>
      </p:pic>
      <p:pic>
        <p:nvPicPr>
          <p:cNvPr id="52227" name="Picture 3" descr="san h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80772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an h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94425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Mot vung bien san 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8610600" cy="641985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an ho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543800" cy="3124200"/>
          </a:xfrm>
          <a:prstGeom prst="rect">
            <a:avLst/>
          </a:prstGeom>
          <a:noFill/>
        </p:spPr>
      </p:pic>
      <p:pic>
        <p:nvPicPr>
          <p:cNvPr id="37891" name="Picture 3" descr="san ho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429000"/>
            <a:ext cx="75438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78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an h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trang suc lam bang vỏ ốc hoa thach cung ngọc trai , san h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3333750" cy="2895600"/>
          </a:xfrm>
          <a:prstGeom prst="rect">
            <a:avLst/>
          </a:prstGeom>
          <a:noFill/>
        </p:spPr>
      </p:pic>
      <p:pic>
        <p:nvPicPr>
          <p:cNvPr id="38916" name="Picture 4" descr="trang suc lam bang vỏ ốc hoa thach cung ngoc trai, sao bien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609600"/>
            <a:ext cx="3200400" cy="2895600"/>
          </a:xfrm>
          <a:prstGeom prst="rect">
            <a:avLst/>
          </a:prstGeom>
          <a:noFill/>
        </p:spPr>
      </p:pic>
      <p:pic>
        <p:nvPicPr>
          <p:cNvPr id="38917" name="Picture 5" descr="trang suc lam bang vỏ ốc hoa thach sao bien , san h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05200"/>
            <a:ext cx="3352800" cy="3065463"/>
          </a:xfrm>
          <a:prstGeom prst="rect">
            <a:avLst/>
          </a:prstGeom>
          <a:noFill/>
        </p:spPr>
      </p:pic>
      <p:pic>
        <p:nvPicPr>
          <p:cNvPr id="38918" name="Picture 6" descr="trang suc lam bang vỏ so , san h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505200"/>
            <a:ext cx="3200400" cy="3048000"/>
          </a:xfrm>
          <a:prstGeom prst="rect">
            <a:avLst/>
          </a:prstGeom>
          <a:noFill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010400" y="2362200"/>
            <a:ext cx="1828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tin-03-08-3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4410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181600" y="1135082"/>
            <a:ext cx="3810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18,0 mm.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http://phanvien.com/images/2008/02/29/1006172/817009d5882e7e1a081f394121257dc43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81000" y="1219200"/>
            <a:ext cx="46482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48006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181600" y="381000"/>
            <a:ext cx="3581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nghiên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cứu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đáynhiều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hóathạch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hlinkClick r:id="rId6" tooltip="Nghiên Cứu"/>
              </a:rPr>
              <a:t>nghiên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hlinkClick r:id="rId6" tooltip="Nghiên Cứu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hlinkClick r:id="rId6" tooltip="Nghiên Cứu"/>
              </a:rPr>
              <a:t>cứu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nghiên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hlinkClick r:id="rId5" tooltip="Nhà Nghiên Cứu"/>
              </a:rPr>
              <a:t>cứu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HồTấn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10.000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goi s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4975346" cy="3505200"/>
          </a:xfrm>
          <a:prstGeom prst="rect">
            <a:avLst/>
          </a:prstGeo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0" y="990600"/>
            <a:ext cx="83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nom-s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429001"/>
            <a:ext cx="5293895" cy="3429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5078849"/>
            <a:ext cx="106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lick the image to open in full siz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1143000"/>
            <a:ext cx="41640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800600" y="381000"/>
            <a:ext cx="4038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Physalie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90%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dioxyd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HINH SGH SINH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3200" y="762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10.1,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0" y="914400"/>
            <a:ext cx="7315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+ Tạo vẻ đẹp thiên nhiên.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+ Có ý nghĩa sinh thái đối với biển.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với đời sống: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+ Làm đồ trang trí,trang sức: san hô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san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+ Hóa thạch san hô góp phần nghiên cứu địa chất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- Một số loài gây ngứa,gây độc cho người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- Tạo đá ngầm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hưởng đến giao thông đường thủy.</a:t>
            </a:r>
          </a:p>
          <a:p>
            <a:endParaRPr lang="en-US" sz="22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28800" y="762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you-sta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28887"/>
            <a:ext cx="7033390" cy="310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67" name="Group 331"/>
          <p:cNvGraphicFramePr>
            <a:graphicFrameLocks noGrp="1"/>
          </p:cNvGraphicFramePr>
          <p:nvPr>
            <p:ph/>
          </p:nvPr>
        </p:nvGraphicFramePr>
        <p:xfrm>
          <a:off x="0" y="1143000"/>
          <a:ext cx="9104313" cy="56689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97484"/>
                <a:gridCol w="2184116"/>
                <a:gridCol w="1981200"/>
                <a:gridCol w="1941513"/>
              </a:tblGrid>
              <a:tr h="599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tức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Sứa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</a:tr>
              <a:tr h="848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xứng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</a:tr>
              <a:tr h="908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</a:tr>
              <a:tr h="59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</a:tr>
              <a:tr h="59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</a:tr>
              <a:tr h="59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</a:tr>
              <a:tr h="59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</a:tr>
              <a:tr h="59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</a:tr>
            </a:tbl>
          </a:graphicData>
        </a:graphic>
      </p:graphicFrame>
      <p:sp>
        <p:nvSpPr>
          <p:cNvPr id="39997" name="Text Box 61"/>
          <p:cNvSpPr txBox="1">
            <a:spLocks noChangeArrowheads="1"/>
          </p:cNvSpPr>
          <p:nvPr/>
        </p:nvSpPr>
        <p:spPr bwMode="auto">
          <a:xfrm>
            <a:off x="4075113" y="1760538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32" name="Text Box 296"/>
          <p:cNvSpPr txBox="1">
            <a:spLocks noChangeArrowheads="1"/>
          </p:cNvSpPr>
          <p:nvPr/>
        </p:nvSpPr>
        <p:spPr bwMode="auto">
          <a:xfrm>
            <a:off x="7351713" y="2141538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30" name="Text Box 294"/>
          <p:cNvSpPr txBox="1">
            <a:spLocks noChangeArrowheads="1"/>
          </p:cNvSpPr>
          <p:nvPr/>
        </p:nvSpPr>
        <p:spPr bwMode="auto">
          <a:xfrm>
            <a:off x="3352800" y="2646363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33" name="Text Box 297"/>
          <p:cNvSpPr txBox="1">
            <a:spLocks noChangeArrowheads="1"/>
          </p:cNvSpPr>
          <p:nvPr/>
        </p:nvSpPr>
        <p:spPr bwMode="auto">
          <a:xfrm>
            <a:off x="3581400" y="4719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234" name="Text Box 298"/>
          <p:cNvSpPr txBox="1">
            <a:spLocks noChangeArrowheads="1"/>
          </p:cNvSpPr>
          <p:nvPr/>
        </p:nvSpPr>
        <p:spPr bwMode="auto">
          <a:xfrm>
            <a:off x="5257800" y="4114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35" name="Text Box 299"/>
          <p:cNvSpPr txBox="1">
            <a:spLocks noChangeArrowheads="1"/>
          </p:cNvSpPr>
          <p:nvPr/>
        </p:nvSpPr>
        <p:spPr bwMode="auto">
          <a:xfrm>
            <a:off x="7239000" y="4114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36" name="Text Box 300"/>
          <p:cNvSpPr txBox="1">
            <a:spLocks noChangeArrowheads="1"/>
          </p:cNvSpPr>
          <p:nvPr/>
        </p:nvSpPr>
        <p:spPr bwMode="auto">
          <a:xfrm>
            <a:off x="3276600" y="4110335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37" name="Text Box 301"/>
          <p:cNvSpPr txBox="1">
            <a:spLocks noChangeArrowheads="1"/>
          </p:cNvSpPr>
          <p:nvPr/>
        </p:nvSpPr>
        <p:spPr bwMode="auto">
          <a:xfrm>
            <a:off x="5715000" y="4719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238" name="Text Box 302"/>
          <p:cNvSpPr txBox="1">
            <a:spLocks noChangeArrowheads="1"/>
          </p:cNvSpPr>
          <p:nvPr/>
        </p:nvSpPr>
        <p:spPr bwMode="auto">
          <a:xfrm>
            <a:off x="7537450" y="4719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239" name="Text Box 303"/>
          <p:cNvSpPr txBox="1">
            <a:spLocks noChangeArrowheads="1"/>
          </p:cNvSpPr>
          <p:nvPr/>
        </p:nvSpPr>
        <p:spPr bwMode="auto">
          <a:xfrm>
            <a:off x="3352800" y="53467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240" name="Text Box 304"/>
          <p:cNvSpPr txBox="1">
            <a:spLocks noChangeArrowheads="1"/>
          </p:cNvSpPr>
          <p:nvPr/>
        </p:nvSpPr>
        <p:spPr bwMode="auto">
          <a:xfrm>
            <a:off x="5410200" y="53467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243" name="Text Box 307"/>
          <p:cNvSpPr txBox="1">
            <a:spLocks noChangeArrowheads="1"/>
          </p:cNvSpPr>
          <p:nvPr/>
        </p:nvSpPr>
        <p:spPr bwMode="auto">
          <a:xfrm>
            <a:off x="7391400" y="53467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244" name="Text Box 308"/>
          <p:cNvSpPr txBox="1">
            <a:spLocks noChangeArrowheads="1"/>
          </p:cNvSpPr>
          <p:nvPr/>
        </p:nvSpPr>
        <p:spPr bwMode="auto">
          <a:xfrm>
            <a:off x="3352800" y="1752600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ỏa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48" name="Text Box 312"/>
          <p:cNvSpPr txBox="1">
            <a:spLocks noChangeArrowheads="1"/>
          </p:cNvSpPr>
          <p:nvPr/>
        </p:nvSpPr>
        <p:spPr bwMode="auto">
          <a:xfrm>
            <a:off x="5410200" y="2646363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49" name="Text Box 313"/>
          <p:cNvSpPr txBox="1">
            <a:spLocks noChangeArrowheads="1"/>
          </p:cNvSpPr>
          <p:nvPr/>
        </p:nvSpPr>
        <p:spPr bwMode="auto">
          <a:xfrm>
            <a:off x="7391400" y="2622550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51" name="Text Box 315"/>
          <p:cNvSpPr txBox="1">
            <a:spLocks noChangeArrowheads="1"/>
          </p:cNvSpPr>
          <p:nvPr/>
        </p:nvSpPr>
        <p:spPr bwMode="auto">
          <a:xfrm>
            <a:off x="3352800" y="3513138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52" name="Text Box 316"/>
          <p:cNvSpPr txBox="1">
            <a:spLocks noChangeArrowheads="1"/>
          </p:cNvSpPr>
          <p:nvPr/>
        </p:nvSpPr>
        <p:spPr bwMode="auto">
          <a:xfrm>
            <a:off x="5410200" y="35052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53" name="Text Box 317"/>
          <p:cNvSpPr txBox="1">
            <a:spLocks noChangeArrowheads="1"/>
          </p:cNvSpPr>
          <p:nvPr/>
        </p:nvSpPr>
        <p:spPr bwMode="auto">
          <a:xfrm>
            <a:off x="7391400" y="3513138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54" name="Text Box 318"/>
          <p:cNvSpPr txBox="1">
            <a:spLocks noChangeArrowheads="1"/>
          </p:cNvSpPr>
          <p:nvPr/>
        </p:nvSpPr>
        <p:spPr bwMode="auto">
          <a:xfrm>
            <a:off x="3429000" y="5997575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55" name="Text Box 319"/>
          <p:cNvSpPr txBox="1">
            <a:spLocks noChangeArrowheads="1"/>
          </p:cNvSpPr>
          <p:nvPr/>
        </p:nvSpPr>
        <p:spPr bwMode="auto">
          <a:xfrm>
            <a:off x="5486400" y="599757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56" name="Text Box 320"/>
          <p:cNvSpPr txBox="1">
            <a:spLocks noChangeArrowheads="1"/>
          </p:cNvSpPr>
          <p:nvPr/>
        </p:nvSpPr>
        <p:spPr bwMode="auto">
          <a:xfrm>
            <a:off x="7391400" y="601533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6" name="TextBox 1"/>
          <p:cNvSpPr txBox="1">
            <a:spLocks noChangeArrowheads="1"/>
          </p:cNvSpPr>
          <p:nvPr/>
        </p:nvSpPr>
        <p:spPr bwMode="auto">
          <a:xfrm flipH="1">
            <a:off x="107950" y="528637"/>
            <a:ext cx="8936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276600" y="762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08"/>
          <p:cNvSpPr txBox="1">
            <a:spLocks noChangeArrowheads="1"/>
          </p:cNvSpPr>
          <p:nvPr/>
        </p:nvSpPr>
        <p:spPr bwMode="auto">
          <a:xfrm>
            <a:off x="5486400" y="1752600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ỏa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08"/>
          <p:cNvSpPr txBox="1">
            <a:spLocks noChangeArrowheads="1"/>
          </p:cNvSpPr>
          <p:nvPr/>
        </p:nvSpPr>
        <p:spPr bwMode="auto">
          <a:xfrm>
            <a:off x="7391400" y="1752600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ỏa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2133600" y="2133600"/>
            <a:ext cx="5257800" cy="25908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32" grpId="0"/>
      <p:bldP spid="40230" grpId="0"/>
      <p:bldP spid="40233" grpId="0"/>
      <p:bldP spid="40234" grpId="0"/>
      <p:bldP spid="40235" grpId="0"/>
      <p:bldP spid="40236" grpId="0"/>
      <p:bldP spid="40237" grpId="0"/>
      <p:bldP spid="40238" grpId="0"/>
      <p:bldP spid="40239" grpId="0"/>
      <p:bldP spid="40240" grpId="0"/>
      <p:bldP spid="40243" grpId="0"/>
      <p:bldP spid="40244" grpId="0"/>
      <p:bldP spid="40248" grpId="0"/>
      <p:bldP spid="40249" grpId="0"/>
      <p:bldP spid="40251" grpId="0"/>
      <p:bldP spid="40252" grpId="0"/>
      <p:bldP spid="40253" grpId="0"/>
      <p:bldP spid="40254" grpId="0"/>
      <p:bldP spid="40255" grpId="0"/>
      <p:bldP spid="4025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0" y="762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0" y="968276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 Dinh dưỡng: dị dưỡng.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an_ho_hinh_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3886200" cy="36576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0179" name="Picture 3" descr="San_ho_mat_tr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4267200" cy="36576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8800" y="762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762000"/>
            <a:ext cx="84582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505200" y="28956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76200" y="28956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8" name="Picture 4" descr="San ho mat tr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704850"/>
            <a:ext cx="29940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09800" y="762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0" name="Picture 6" descr="coral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858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019800" y="28911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San hô sừng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hươu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2" name="Picture 8" descr="san ho sung huo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225" y="6858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28600" y="60960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4" name="Picture 10" descr="San 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8" y="3657600"/>
            <a:ext cx="3230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1" descr="san ho nam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5175" y="3671888"/>
            <a:ext cx="26384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886200" y="60198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7" name="Picture 13" descr="San ho hinh ho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8850" y="3705225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6172200" y="60198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/>
      <p:bldP spid="108551" grpId="0"/>
      <p:bldP spid="108553" grpId="0"/>
      <p:bldP spid="108556" grpId="0"/>
      <p:bldP spid="1085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09800" y="76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 descr="Hai q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Hai quy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47688"/>
            <a:ext cx="28194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Lou_1219856313_actinia_ep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12420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ap_201004190955124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595313"/>
            <a:ext cx="35052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san ho dep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 descr="san ho hang tram nam tuoi"/>
          <p:cNvPicPr>
            <a:picLocks noChangeAspect="1" noChangeArrowheads="1"/>
          </p:cNvPicPr>
          <p:nvPr/>
        </p:nvPicPr>
        <p:blipFill>
          <a:blip r:embed="rId3"/>
          <a:srcRect t="6250" r="25999"/>
          <a:stretch>
            <a:fillRect/>
          </a:stretch>
        </p:blipFill>
        <p:spPr bwMode="auto">
          <a:xfrm>
            <a:off x="5029200" y="3124200"/>
            <a:ext cx="41148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876800" y="6400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Rạn San hô lâu năm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81000" y="64008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F:\San 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24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 descr="ran ssan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60110_Underwater_Odditie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3124200"/>
          </a:xfrm>
          <a:prstGeom prst="rect">
            <a:avLst/>
          </a:prstGeom>
          <a:noFill/>
        </p:spPr>
      </p:pic>
      <p:pic>
        <p:nvPicPr>
          <p:cNvPr id="51203" name="Picture 3" descr="a641cb95a7e840c79c7a40d623323d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38500"/>
            <a:ext cx="4419600" cy="3619500"/>
          </a:xfrm>
          <a:prstGeom prst="rect">
            <a:avLst/>
          </a:prstGeom>
          <a:noFill/>
        </p:spPr>
      </p:pic>
      <p:pic>
        <p:nvPicPr>
          <p:cNvPr id="51204" name="Picture 4" descr="t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  <p:pic>
        <p:nvPicPr>
          <p:cNvPr id="51205" name="Picture 5" descr="m1z1JpYixOE9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599</Words>
  <Application>Microsoft Office PowerPoint</Application>
  <PresentationFormat>On-screen Show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Quynh</dc:creator>
  <cp:lastModifiedBy>Quynh</cp:lastModifiedBy>
  <cp:revision>4</cp:revision>
  <dcterms:created xsi:type="dcterms:W3CDTF">2018-09-18T16:11:07Z</dcterms:created>
  <dcterms:modified xsi:type="dcterms:W3CDTF">2018-09-18T16:50:32Z</dcterms:modified>
</cp:coreProperties>
</file>